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4" r:id="rId64"/>
    <p:sldId id="321" r:id="rId65"/>
    <p:sldId id="322" r:id="rId66"/>
    <p:sldId id="325" r:id="rId67"/>
    <p:sldId id="323" r:id="rId6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Lucida Console" panose="020B0609040504020204" pitchFamily="49" charset="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Examples" id="{D98344A5-363A-4AFE-90DE-751E83B9501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6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4BD14A-0F3D-4FE0-9839-83682DB0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54DE-5825-4E0E-8FA9-CEF000E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F3CBA3-4FDE-4C35-85AC-2ED8FEAD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72012"/>
            <a:ext cx="8458200" cy="5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362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905000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367548"/>
            <a:ext cx="4000000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n-US" dirty="0">
                <a:sym typeface="Symbol MT" panose="05050102010706020507" pitchFamily="18" charset="2"/>
              </a:rPr>
              <a:t>,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n-US" baseline="30000" dirty="0">
                <a:sym typeface="Symbol MT" panose="05050102010706020507" pitchFamily="18" charset="2"/>
              </a:rPr>
              <a:t></a:t>
            </a:r>
          </a:p>
          <a:p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</a:t>
            </a:r>
            <a:r>
              <a:rPr lang="en-US" sz="2400" dirty="0"/>
              <a:t>Even the model with all pairwise associations fits poorly</a:t>
            </a: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95600"/>
            <a:ext cx="755952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852CE-B39E-E04D-1AD1-3A5548F543C3}"/>
              </a:ext>
            </a:extLst>
          </p:cNvPr>
          <p:cNvSpPr txBox="1"/>
          <p:nvPr/>
        </p:nvSpPr>
        <p:spPr>
          <a:xfrm>
            <a:off x="609600" y="5791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Q: What can we say from this?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864360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family="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methods: 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6758</TotalTime>
  <Words>4709</Words>
  <Application>Microsoft Office PowerPoint</Application>
  <PresentationFormat>On-screen Show (4:3)</PresentationFormat>
  <Paragraphs>629</Paragraphs>
  <Slides>67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Symbol</vt:lpstr>
      <vt:lpstr>Lucida Console</vt:lpstr>
      <vt:lpstr>Wingdings</vt:lpstr>
      <vt:lpstr>Courier New</vt:lpstr>
      <vt:lpstr>Consolas</vt:lpstr>
      <vt:lpstr>Calibri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Fitting &amp; graphing models: Overview</vt:lpstr>
      <vt:lpstr>Objects &amp; methods</vt:lpstr>
      <vt:lpstr>Objects &amp; methods</vt:lpstr>
      <vt:lpstr>Objects &amp; methods: plot()</vt:lpstr>
      <vt:lpstr>Modeling approaches: Overview</vt:lpstr>
      <vt:lpstr>Modeling approaches: Overview</vt:lpstr>
      <vt:lpstr>Logistic regression</vt:lpstr>
      <vt:lpstr>Example: Arthritis treatment</vt:lpstr>
      <vt:lpstr>Example: Berkeley admissions</vt:lpstr>
      <vt:lpstr>Example: Survival in the Donner party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127</cp:revision>
  <dcterms:created xsi:type="dcterms:W3CDTF">2017-10-14T20:35:56Z</dcterms:created>
  <dcterms:modified xsi:type="dcterms:W3CDTF">2023-01-06T03:26:11Z</dcterms:modified>
</cp:coreProperties>
</file>